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B8FBAC-0411-48DB-BE3E-7C53C5464369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BFD92F-AD16-4E8E-A373-95A0111DF5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B8FBAC-0411-48DB-BE3E-7C53C5464369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BFD92F-AD16-4E8E-A373-95A0111DF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B8FBAC-0411-48DB-BE3E-7C53C5464369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BFD92F-AD16-4E8E-A373-95A0111DF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B8FBAC-0411-48DB-BE3E-7C53C5464369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BFD92F-AD16-4E8E-A373-95A0111DF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B8FBAC-0411-48DB-BE3E-7C53C5464369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BFD92F-AD16-4E8E-A373-95A0111DF5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B8FBAC-0411-48DB-BE3E-7C53C5464369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BFD92F-AD16-4E8E-A373-95A0111DF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B8FBAC-0411-48DB-BE3E-7C53C5464369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BFD92F-AD16-4E8E-A373-95A0111DF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B8FBAC-0411-48DB-BE3E-7C53C5464369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BFD92F-AD16-4E8E-A373-95A0111DF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B8FBAC-0411-48DB-BE3E-7C53C5464369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BFD92F-AD16-4E8E-A373-95A0111DF5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B8FBAC-0411-48DB-BE3E-7C53C5464369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BFD92F-AD16-4E8E-A373-95A0111DF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B8FBAC-0411-48DB-BE3E-7C53C5464369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BFD92F-AD16-4E8E-A373-95A0111DF5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AB8FBAC-0411-48DB-BE3E-7C53C5464369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7BFD92F-AD16-4E8E-A373-95A0111DF5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1714488"/>
            <a:ext cx="740664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Настольный домашний театр</a:t>
            </a:r>
            <a:br>
              <a:rPr lang="ru-RU" dirty="0" smtClean="0"/>
            </a:br>
            <a:r>
              <a:rPr lang="ru-RU" dirty="0" smtClean="0"/>
              <a:t>«Три поросёнка»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642918"/>
            <a:ext cx="422277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9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Мастер-класс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5929329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http://www.karakyli.ru/2015/03/19/volk-iz-pomponov/</a:t>
            </a:r>
            <a:endParaRPr lang="ru-RU" dirty="0"/>
          </a:p>
        </p:txBody>
      </p:sp>
      <p:pic>
        <p:nvPicPr>
          <p:cNvPr id="5" name="Рисунок 4" descr="F:\DSCN6927.JPG"/>
          <p:cNvPicPr/>
          <p:nvPr/>
        </p:nvPicPr>
        <p:blipFill>
          <a:blip r:embed="rId2" cstate="print"/>
          <a:srcRect l="37794" r="5141"/>
          <a:stretch>
            <a:fillRect/>
          </a:stretch>
        </p:blipFill>
        <p:spPr bwMode="auto">
          <a:xfrm rot="5400000">
            <a:off x="3736613" y="2464187"/>
            <a:ext cx="2816106" cy="388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cdn2.vectorstock.com/i/1000x1000/27/81/cute-pink-pig-s-ears-and-nose-funny-mask-of-vector-2094278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714356"/>
            <a:ext cx="4260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http://img.crazys.info/files/i/2008.10.4/1223138511_2954305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7429520" y="1000108"/>
            <a:ext cx="100711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g.crazys.info/files/i/2008.10.4/1223138511_2954305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9322" y="928670"/>
            <a:ext cx="100584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www.clipartmax.com/png/full/20-208500_cute-christmas-bows-clipart-bows-clipart.pn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2500306"/>
            <a:ext cx="178595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dn2.vectorstock.com/i/1000x1000/27/81/cute-pink-pig-s-ears-and-nose-funny-mask-of-vector-20942781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28860" y="1357298"/>
            <a:ext cx="16287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f2.mylove.ru/AnXRGuOGpd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43702" y="2357430"/>
            <a:ext cx="113601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142976" y="285728"/>
            <a:ext cx="5715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+mj-lt"/>
              </a:rPr>
              <a:t>Для игрушки может потребоваться.</a:t>
            </a:r>
            <a:endParaRPr lang="ru-RU" sz="2000" b="1" dirty="0">
              <a:latin typeface="+mj-lt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071670" y="3857628"/>
            <a:ext cx="5786478" cy="2637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Как сделать игрушку поросенка из помпона.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1500174"/>
            <a:ext cx="77867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j-lt"/>
              </a:rPr>
              <a:t/>
            </a:r>
            <a:br>
              <a:rPr lang="ru-RU" sz="2000" dirty="0" smtClean="0">
                <a:latin typeface="+mj-lt"/>
              </a:rPr>
            </a:br>
            <a:r>
              <a:rPr lang="ru-RU" sz="2000" dirty="0">
                <a:latin typeface="+mj-lt"/>
              </a:rPr>
              <a:t>Для поросенка вам потребуется:</a:t>
            </a:r>
            <a:r>
              <a:rPr lang="ru-RU" sz="2000" dirty="0" smtClean="0">
                <a:latin typeface="+mj-lt"/>
              </a:rPr>
              <a:t/>
            </a:r>
            <a:br>
              <a:rPr lang="ru-RU" sz="2000" dirty="0" smtClean="0">
                <a:latin typeface="+mj-lt"/>
              </a:rPr>
            </a:br>
            <a:r>
              <a:rPr lang="ru-RU" sz="2000" dirty="0">
                <a:latin typeface="+mj-lt"/>
              </a:rPr>
              <a:t>• Нитки розового цвета</a:t>
            </a:r>
            <a:r>
              <a:rPr lang="ru-RU" sz="2000" dirty="0" smtClean="0">
                <a:latin typeface="+mj-lt"/>
              </a:rPr>
              <a:t/>
            </a:r>
            <a:br>
              <a:rPr lang="ru-RU" sz="2000" dirty="0" smtClean="0">
                <a:latin typeface="+mj-lt"/>
              </a:rPr>
            </a:br>
            <a:r>
              <a:rPr lang="ru-RU" sz="2000" dirty="0">
                <a:latin typeface="+mj-lt"/>
              </a:rPr>
              <a:t>• Два кольца из картона или пластика</a:t>
            </a:r>
            <a:r>
              <a:rPr lang="ru-RU" sz="2000" dirty="0" smtClean="0">
                <a:latin typeface="+mj-lt"/>
              </a:rPr>
              <a:t/>
            </a:r>
            <a:br>
              <a:rPr lang="ru-RU" sz="2000" dirty="0" smtClean="0">
                <a:latin typeface="+mj-lt"/>
              </a:rPr>
            </a:br>
            <a:r>
              <a:rPr lang="ru-RU" sz="2000" dirty="0">
                <a:latin typeface="+mj-lt"/>
              </a:rPr>
              <a:t>• Готовые глазки, можно заменить бусинками </a:t>
            </a:r>
            <a:r>
              <a:rPr lang="ru-RU" sz="2000" dirty="0" smtClean="0">
                <a:latin typeface="+mj-lt"/>
              </a:rPr>
              <a:t>или вырезать готовые глазки </a:t>
            </a:r>
            <a:r>
              <a:rPr lang="ru-RU" sz="2000" dirty="0">
                <a:latin typeface="+mj-lt"/>
              </a:rPr>
              <a:t>из картона</a:t>
            </a:r>
            <a:r>
              <a:rPr lang="ru-RU" sz="2000" dirty="0" smtClean="0">
                <a:latin typeface="+mj-lt"/>
              </a:rPr>
              <a:t/>
            </a:r>
            <a:br>
              <a:rPr lang="ru-RU" sz="2000" dirty="0" smtClean="0">
                <a:latin typeface="+mj-lt"/>
              </a:rPr>
            </a:br>
            <a:r>
              <a:rPr lang="ru-RU" sz="2000" dirty="0">
                <a:latin typeface="+mj-lt"/>
              </a:rPr>
              <a:t>• </a:t>
            </a:r>
            <a:r>
              <a:rPr lang="ru-RU" sz="2000" dirty="0" smtClean="0">
                <a:latin typeface="+mj-lt"/>
              </a:rPr>
              <a:t> Пяточёк поросенка можно распечатать или использовать пуговицу   </a:t>
            </a:r>
            <a:br>
              <a:rPr lang="ru-RU" sz="2000" dirty="0" smtClean="0">
                <a:latin typeface="+mj-lt"/>
              </a:rPr>
            </a:br>
            <a:r>
              <a:rPr lang="ru-RU" sz="2000" dirty="0">
                <a:latin typeface="+mj-lt"/>
              </a:rPr>
              <a:t>• </a:t>
            </a:r>
            <a:r>
              <a:rPr lang="ru-RU" sz="2000" dirty="0" smtClean="0">
                <a:latin typeface="+mj-lt"/>
              </a:rPr>
              <a:t>Уши из фетра или можно распечатать </a:t>
            </a:r>
            <a:br>
              <a:rPr lang="ru-RU" sz="2000" dirty="0" smtClean="0">
                <a:latin typeface="+mj-lt"/>
              </a:rPr>
            </a:br>
            <a:r>
              <a:rPr lang="ru-RU" sz="2000" dirty="0" smtClean="0">
                <a:latin typeface="+mj-lt"/>
              </a:rPr>
              <a:t>• </a:t>
            </a:r>
            <a:r>
              <a:rPr lang="ru-RU" sz="2000" dirty="0">
                <a:latin typeface="+mj-lt"/>
              </a:rPr>
              <a:t>Клей универсальный, ножницы</a:t>
            </a:r>
            <a:r>
              <a:rPr lang="ru-RU" sz="2000" dirty="0" smtClean="0">
                <a:latin typeface="+mj-lt"/>
              </a:rPr>
              <a:t/>
            </a:r>
            <a:br>
              <a:rPr lang="ru-RU" sz="2000" dirty="0" smtClean="0">
                <a:latin typeface="+mj-lt"/>
              </a:rPr>
            </a:br>
            <a:r>
              <a:rPr lang="ru-RU" sz="2000" dirty="0">
                <a:latin typeface="+mj-lt"/>
              </a:rPr>
              <a:t>Размер поросенка зависит от размера помпона. Так как игрушка делается из одного помпона, можно изготавливать помпон любого размера.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rosenok-iz-pompona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43306" y="1000108"/>
            <a:ext cx="2857500" cy="17859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285728"/>
            <a:ext cx="8429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j-lt"/>
              </a:rPr>
              <a:t>Возьмите готовую основу для помпона или вырежьте два кольца из картона. У нас кольца радиусом 1,5 и 3 см.</a:t>
            </a:r>
            <a:endParaRPr lang="ru-RU" sz="2000" dirty="0">
              <a:latin typeface="+mj-lt"/>
            </a:endParaRPr>
          </a:p>
        </p:txBody>
      </p:sp>
      <p:pic>
        <p:nvPicPr>
          <p:cNvPr id="4" name="Рисунок 3" descr="https://alegri.ru/images/36-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2786058"/>
            <a:ext cx="57150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www.karakyli.ru/wp-content/uploads/2015/03/porosenok-iz-pompona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7620" y="4500570"/>
            <a:ext cx="2645833" cy="17859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36982" y="6215082"/>
            <a:ext cx="62212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+mj-lt"/>
              </a:rPr>
              <a:t>Нитки намотайте на основу помпона.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arakyli.ru/wp-content/uploads/2015/03/porosenok-iz-pompona5.jpg"/>
          <p:cNvPicPr>
            <a:picLocks noChangeAspect="1" noChangeArrowheads="1"/>
          </p:cNvPicPr>
          <p:nvPr/>
        </p:nvPicPr>
        <p:blipFill>
          <a:blip r:embed="rId2" cstate="print"/>
          <a:srcRect b="14999"/>
          <a:stretch>
            <a:fillRect/>
          </a:stretch>
        </p:blipFill>
        <p:spPr bwMode="auto">
          <a:xfrm>
            <a:off x="2643174" y="3000372"/>
            <a:ext cx="3810000" cy="2428892"/>
          </a:xfrm>
          <a:prstGeom prst="rect">
            <a:avLst/>
          </a:prstGeom>
          <a:noFill/>
        </p:spPr>
      </p:pic>
      <p:pic>
        <p:nvPicPr>
          <p:cNvPr id="1028" name="Picture 4" descr="http://www.karakyli.ru/wp-content/uploads/2015/03/porosenok-iz-pompona4.jpg"/>
          <p:cNvPicPr>
            <a:picLocks noChangeAspect="1" noChangeArrowheads="1"/>
          </p:cNvPicPr>
          <p:nvPr/>
        </p:nvPicPr>
        <p:blipFill>
          <a:blip r:embed="rId3" cstate="print"/>
          <a:srcRect b="14999"/>
          <a:stretch>
            <a:fillRect/>
          </a:stretch>
        </p:blipFill>
        <p:spPr bwMode="auto">
          <a:xfrm>
            <a:off x="2714612" y="142852"/>
            <a:ext cx="3810000" cy="24288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41389" y="2643182"/>
            <a:ext cx="44612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Разрежьте нитки по верхнему краю основы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557214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Немного раздвиньте кольца и завяжите ниткой помпон. Нитку оставьте длинной – из нее мы сделаем хвостик для поросенка.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www.karakyli.ru/wp-content/uploads/2015/03/porosenok-iz-pompona6.jpg"/>
          <p:cNvPicPr>
            <a:picLocks noChangeAspect="1" noChangeArrowheads="1"/>
          </p:cNvPicPr>
          <p:nvPr/>
        </p:nvPicPr>
        <p:blipFill>
          <a:blip r:embed="rId2" cstate="print"/>
          <a:srcRect b="-15000"/>
          <a:stretch>
            <a:fillRect/>
          </a:stretch>
        </p:blipFill>
        <p:spPr bwMode="auto">
          <a:xfrm>
            <a:off x="1214414" y="142852"/>
            <a:ext cx="3810000" cy="3286124"/>
          </a:xfrm>
          <a:prstGeom prst="rect">
            <a:avLst/>
          </a:prstGeom>
          <a:noFill/>
        </p:spPr>
      </p:pic>
      <p:pic>
        <p:nvPicPr>
          <p:cNvPr id="19458" name="Picture 2" descr="http://www.karakyli.ru/wp-content/uploads/2015/03/porosenok-iz-pompona7.jpg"/>
          <p:cNvPicPr>
            <a:picLocks noChangeAspect="1" noChangeArrowheads="1"/>
          </p:cNvPicPr>
          <p:nvPr/>
        </p:nvPicPr>
        <p:blipFill>
          <a:blip r:embed="rId3" cstate="print"/>
          <a:srcRect b="14999"/>
          <a:stretch>
            <a:fillRect/>
          </a:stretch>
        </p:blipFill>
        <p:spPr bwMode="auto">
          <a:xfrm>
            <a:off x="3500430" y="2643182"/>
            <a:ext cx="3810000" cy="24288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14480" y="5429264"/>
            <a:ext cx="5715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+mj-lt"/>
              </a:rPr>
              <a:t>Подровняйте помпон ножницами.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karakyli.ru/wp-content/uploads/2015/03/volk-iz-pomponov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928802"/>
            <a:ext cx="2381240" cy="150019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214290"/>
            <a:ext cx="7715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Для этой игрушки из помпонов вам потребуется: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• Серые нитки для помпонов</a:t>
            </a:r>
            <a:br>
              <a:rPr lang="ru-RU" dirty="0" smtClean="0"/>
            </a:br>
            <a:r>
              <a:rPr lang="ru-RU" dirty="0" smtClean="0"/>
              <a:t>• Основа для изготовления помпонов, можно вырезать из картона два кольца</a:t>
            </a:r>
            <a:br>
              <a:rPr lang="ru-RU" dirty="0" smtClean="0"/>
            </a:br>
            <a:r>
              <a:rPr lang="ru-RU" dirty="0" smtClean="0"/>
              <a:t>• Толстый черный фетр(можно заменить картоном)</a:t>
            </a:r>
            <a:br>
              <a:rPr lang="ru-RU" dirty="0" smtClean="0"/>
            </a:br>
            <a:r>
              <a:rPr lang="ru-RU" dirty="0" smtClean="0"/>
              <a:t>• Универсальный клей, ножницы, иголка, нитки</a:t>
            </a:r>
            <a:endParaRPr lang="ru-RU" dirty="0"/>
          </a:p>
        </p:txBody>
      </p:sp>
      <p:pic>
        <p:nvPicPr>
          <p:cNvPr id="20484" name="Picture 4" descr="http://www.karakyli.ru/wp-content/uploads/2015/03/volk-iz-pomponov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3929066"/>
            <a:ext cx="2286016" cy="13573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43306" y="2071678"/>
            <a:ext cx="53578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Делаем помпоны. Можно взять готовое приспособление для изготовления помпонов или вырезать из картона по два кольца на каждый помпон. Для большого помпона вырежьте кольца диаметром 3 и 1,5 см, для маленького – 2 и 1 см.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0971" y="5460326"/>
            <a:ext cx="3062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Намотайте нитки на помпон.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karakyli.ru/wp-content/uploads/2015/03/volk-iz-pomponov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85728"/>
            <a:ext cx="5143496" cy="3857622"/>
          </a:xfrm>
          <a:prstGeom prst="rect">
            <a:avLst/>
          </a:prstGeom>
          <a:noFill/>
        </p:spPr>
      </p:pic>
      <p:pic>
        <p:nvPicPr>
          <p:cNvPr id="33794" name="Picture 2" descr="http://www.karakyli.ru/wp-content/uploads/2015/03/volk-iz-pomponov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74" y="4286256"/>
            <a:ext cx="2786082" cy="208956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57290" y="4398496"/>
            <a:ext cx="4714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Вырежьте из черного толстого фетра детали волка по шаблону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karakyli.ru/wp-content/uploads/2015/03/volk-iz-pomponov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42852"/>
            <a:ext cx="2666992" cy="1643074"/>
          </a:xfrm>
          <a:prstGeom prst="rect">
            <a:avLst/>
          </a:prstGeom>
          <a:noFill/>
        </p:spPr>
      </p:pic>
      <p:pic>
        <p:nvPicPr>
          <p:cNvPr id="34820" name="Picture 4" descr="http://www.karakyli.ru/wp-content/uploads/2015/03/volk-iz-pomponov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1928802"/>
            <a:ext cx="2595554" cy="1946666"/>
          </a:xfrm>
          <a:prstGeom prst="rect">
            <a:avLst/>
          </a:prstGeom>
          <a:noFill/>
        </p:spPr>
      </p:pic>
      <p:pic>
        <p:nvPicPr>
          <p:cNvPr id="34822" name="Picture 6" descr="http://www.karakyli.ru/wp-content/uploads/2015/03/volk-iz-pomponov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71736" y="3643314"/>
            <a:ext cx="2571768" cy="203598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00496" y="285728"/>
            <a:ext cx="50720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Заготовку для маленького помпона разрежьте по верхнему краю, раздвиньте кольца и завяжите помпон ниткой. Кольца полностью снимать не надо.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2428869"/>
            <a:ext cx="4357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Проденьте помпон через разрез в голове волка и только после этого снимите кольца.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3857628"/>
            <a:ext cx="350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Помпон подровняйте ножницами.</a:t>
            </a:r>
            <a:endParaRPr lang="ru-RU" dirty="0"/>
          </a:p>
        </p:txBody>
      </p:sp>
      <p:pic>
        <p:nvPicPr>
          <p:cNvPr id="34824" name="Picture 8" descr="http://www.karakyli.ru/wp-content/uploads/2015/03/volk-iz-pomponov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72132" y="4643446"/>
            <a:ext cx="3071834" cy="200024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71538" y="5929328"/>
            <a:ext cx="46434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http://www.karakyli.ru/2015/03/19/volk-iz-pomponov/</a:t>
            </a:r>
            <a:endParaRPr lang="ru-RU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karakyli.ru/wp-content/uploads/2015/03/volk-iz-pomponov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64" y="142852"/>
            <a:ext cx="2500330" cy="1734616"/>
          </a:xfrm>
          <a:prstGeom prst="rect">
            <a:avLst/>
          </a:prstGeom>
          <a:noFill/>
        </p:spPr>
      </p:pic>
      <p:pic>
        <p:nvPicPr>
          <p:cNvPr id="35844" name="Picture 4" descr="http://www.karakyli.ru/wp-content/uploads/2015/03/volk-iz-pomponov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480" y="1571612"/>
            <a:ext cx="2143140" cy="1446630"/>
          </a:xfrm>
          <a:prstGeom prst="rect">
            <a:avLst/>
          </a:prstGeom>
          <a:noFill/>
        </p:spPr>
      </p:pic>
      <p:pic>
        <p:nvPicPr>
          <p:cNvPr id="35846" name="Picture 6" descr="http://www.karakyli.ru/wp-content/uploads/2015/03/volk-iz-pomponov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7726" y="3643314"/>
            <a:ext cx="3238522" cy="22145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2967335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Иголкой с ниткой зашейте разрез и сразу этой же ниткой пришейте голову волка к туловищу – большому помпону.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4786321"/>
            <a:ext cx="45720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Наклейте глазки на голову, вклейте лапы и приклейте волка к подставке.</a:t>
            </a:r>
            <a:br>
              <a:rPr lang="ru-RU" dirty="0" smtClean="0"/>
            </a:br>
            <a:r>
              <a:rPr lang="ru-RU" dirty="0" smtClean="0"/>
              <a:t>Волк – поделка из помпонов своими руками готова.</a:t>
            </a:r>
            <a:br>
              <a:rPr lang="ru-RU" dirty="0" smtClean="0"/>
            </a:br>
            <a:r>
              <a:rPr lang="ru-RU" dirty="0" smtClean="0"/>
              <a:t>Мастер-класс сделан по книге Татьяны Галановой «Игрушки из помпонов».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68</TotalTime>
  <Words>212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 Настольный домашний театр «Три поросёнка»</vt:lpstr>
      <vt:lpstr>Как сделать игрушку поросенка из помпона.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Pasha</dc:creator>
  <cp:lastModifiedBy>Zverdvd.org</cp:lastModifiedBy>
  <cp:revision>12</cp:revision>
  <dcterms:created xsi:type="dcterms:W3CDTF">2021-01-15T15:04:48Z</dcterms:created>
  <dcterms:modified xsi:type="dcterms:W3CDTF">2021-01-19T07:16:40Z</dcterms:modified>
</cp:coreProperties>
</file>