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69" r:id="rId4"/>
    <p:sldId id="270" r:id="rId5"/>
    <p:sldId id="261" r:id="rId6"/>
    <p:sldId id="260" r:id="rId7"/>
    <p:sldId id="267" r:id="rId8"/>
    <p:sldId id="265" r:id="rId9"/>
    <p:sldId id="271" r:id="rId10"/>
    <p:sldId id="272" r:id="rId11"/>
    <p:sldId id="273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B40FB86-E2B8-4EFA-8F8E-87CE2D85AD2F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846AA23-AB52-4DF3-8697-BF3BA30E65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0FB86-E2B8-4EFA-8F8E-87CE2D85AD2F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6AA23-AB52-4DF3-8697-BF3BA30E65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0FB86-E2B8-4EFA-8F8E-87CE2D85AD2F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6AA23-AB52-4DF3-8697-BF3BA30E65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B40FB86-E2B8-4EFA-8F8E-87CE2D85AD2F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846AA23-AB52-4DF3-8697-BF3BA30E65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B40FB86-E2B8-4EFA-8F8E-87CE2D85AD2F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846AA23-AB52-4DF3-8697-BF3BA30E65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0FB86-E2B8-4EFA-8F8E-87CE2D85AD2F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6AA23-AB52-4DF3-8697-BF3BA30E65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0FB86-E2B8-4EFA-8F8E-87CE2D85AD2F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6AA23-AB52-4DF3-8697-BF3BA30E65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B40FB86-E2B8-4EFA-8F8E-87CE2D85AD2F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846AA23-AB52-4DF3-8697-BF3BA30E65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0FB86-E2B8-4EFA-8F8E-87CE2D85AD2F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6AA23-AB52-4DF3-8697-BF3BA30E65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B40FB86-E2B8-4EFA-8F8E-87CE2D85AD2F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846AA23-AB52-4DF3-8697-BF3BA30E65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B40FB86-E2B8-4EFA-8F8E-87CE2D85AD2F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846AA23-AB52-4DF3-8697-BF3BA30E65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B40FB86-E2B8-4EFA-8F8E-87CE2D85AD2F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846AA23-AB52-4DF3-8697-BF3BA30E65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357167"/>
            <a:ext cx="8501122" cy="928693"/>
          </a:xfrm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Осенний конкурс группа №4</a:t>
            </a:r>
            <a:endParaRPr lang="ru-RU" sz="2700" dirty="0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0" y="5643578"/>
            <a:ext cx="9001156" cy="1051619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endParaRPr lang="ru-RU" sz="5400" b="1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bat" pitchFamily="2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5600" b="1" i="0" u="none" strike="noStrike" kern="120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1571612"/>
            <a:ext cx="52149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</a:rPr>
              <a:t>«Осенняя сказка»</a:t>
            </a:r>
            <a:endParaRPr lang="ru-RU" sz="36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86000" y="2571744"/>
            <a:ext cx="52863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Наши руки – не для скуки!</a:t>
            </a:r>
            <a:b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Всё умеют делать руки!</a:t>
            </a:r>
            <a:b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Интересные дела</a:t>
            </a:r>
            <a:b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Осень детям принесла!</a:t>
            </a:r>
            <a:endParaRPr lang="ru-RU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715172" cy="1511288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</a:rPr>
              <a:t>Мы кормушку смастерили, </a:t>
            </a:r>
            <a:b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</a:rPr>
              <a:t>Мы столовую открыли. </a:t>
            </a:r>
            <a:b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</a:rPr>
              <a:t>Воробей, снегирь-сосед, </a:t>
            </a:r>
            <a:b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</a:rPr>
              <a:t>Будет вам зимой обед.</a:t>
            </a:r>
            <a:endParaRPr lang="ru-RU" sz="24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050" name="Picture 2" descr="C:\Users\1\Desktop\IMG_20171101_085944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00100" y="1785926"/>
            <a:ext cx="6498167" cy="4873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Благодарим за участие!!!</a:t>
            </a:r>
            <a:endParaRPr lang="ru-RU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Содержимое 3" descr="C:\Users\1\Desktop\DSCN4847.JPG"/>
          <p:cNvPicPr>
            <a:picLocks noGrp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44" y="1571612"/>
            <a:ext cx="9001156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cdn-nus-1.pinme.ru/photo/eb/f1/ebf1af5b7a04a63b64e1ee614900150b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1547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214422"/>
            <a:ext cx="8143932" cy="2643206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Спасибо за внимание !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2071678"/>
            <a:ext cx="8229600" cy="3071834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1800" dirty="0" smtClean="0">
              <a:solidFill>
                <a:srgbClr val="FF0000"/>
              </a:solidFill>
            </a:endParaRPr>
          </a:p>
          <a:p>
            <a:endParaRPr lang="ru-RU" sz="1400" dirty="0" smtClean="0"/>
          </a:p>
          <a:p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642918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C:\Users\Pasha\Desktop\Новая папка\DSCN481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75" y="1172022"/>
            <a:ext cx="8572529" cy="4942582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42976" y="500042"/>
            <a:ext cx="692948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</a:rPr>
              <a:t>Для поделок щедро осень</a:t>
            </a:r>
            <a:b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</a:rPr>
              <a:t>Нам с деревьев шишки сбросит,</a:t>
            </a:r>
            <a:b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</a:rPr>
              <a:t>Жёлуди, каштаны. –</a:t>
            </a:r>
            <a:b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</a:rPr>
              <a:t>Соберу и стану</a:t>
            </a:r>
          </a:p>
          <a:p>
            <a:pPr algn="ctr" fontAlgn="base"/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</a:rPr>
              <a:t>Из кусочков пластилина,</a:t>
            </a:r>
            <a:b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</a:rPr>
              <a:t>Камешков и шишек,</a:t>
            </a:r>
            <a:b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</a:rPr>
              <a:t>И семян – делать павлинов,</a:t>
            </a:r>
            <a:b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</a:rPr>
              <a:t>Петушков и мишек!</a:t>
            </a:r>
            <a:endParaRPr lang="ru-RU" sz="32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2571736" y="1417638"/>
            <a:ext cx="5353064" cy="36828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Picture 2" descr="C:\Users\Pasha\Desktop\Новая папка\DSCN4803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4348" y="1071546"/>
            <a:ext cx="7467600" cy="45207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5072098" cy="71438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000108"/>
            <a:ext cx="4286280" cy="5500726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ru-RU" sz="2400" dirty="0"/>
          </a:p>
        </p:txBody>
      </p:sp>
      <p:pic>
        <p:nvPicPr>
          <p:cNvPr id="3074" name="Picture 2" descr="C:\Users\Pasha\Desktop\Новая папка\DSCN483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857250"/>
            <a:ext cx="9144000" cy="5143500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714356"/>
            <a:ext cx="3714776" cy="500066"/>
          </a:xfrm>
        </p:spPr>
        <p:txBody>
          <a:bodyPr>
            <a:normAutofit fontScale="90000"/>
          </a:bodyPr>
          <a:lstStyle/>
          <a:p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928670"/>
            <a:ext cx="5429288" cy="564360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 smtClean="0"/>
          </a:p>
        </p:txBody>
      </p:sp>
      <p:pic>
        <p:nvPicPr>
          <p:cNvPr id="4098" name="Picture 2" descr="C:\Users\Pasha\Desktop\Новая папка\DSCN483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857250"/>
            <a:ext cx="9144000" cy="5143500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28926" y="214290"/>
            <a:ext cx="4500594" cy="1643074"/>
          </a:xfrm>
        </p:spPr>
        <p:txBody>
          <a:bodyPr>
            <a:noAutofit/>
          </a:bodyPr>
          <a:lstStyle/>
          <a:p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 flipV="1">
            <a:off x="3500430" y="2852929"/>
            <a:ext cx="1214446" cy="218875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1400" dirty="0"/>
          </a:p>
        </p:txBody>
      </p:sp>
      <p:pic>
        <p:nvPicPr>
          <p:cNvPr id="5122" name="Picture 2" descr="C:\Users\Pasha\Desktop\Новая папка\DSCN484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857250"/>
            <a:ext cx="9144000" cy="5143500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285852" y="642918"/>
            <a:ext cx="7072362" cy="132343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Ходит Ёжик по тропинке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За грибами без корзинки,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А зачем ему корзинка,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Если есть в иголках спинка </a:t>
            </a:r>
          </a:p>
        </p:txBody>
      </p:sp>
      <p:pic>
        <p:nvPicPr>
          <p:cNvPr id="20482" name="Picture 2" descr="C:\Users\Pasha\Desktop\Новая папка\DSCN480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43240" y="2071678"/>
            <a:ext cx="5000660" cy="3500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 flipV="1">
            <a:off x="2000232" y="2500306"/>
            <a:ext cx="2000264" cy="64294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1\Desktop\IMG_20171101_085845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85852" y="1785926"/>
            <a:ext cx="6498167" cy="4873625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286000" y="214291"/>
            <a:ext cx="4572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</a:rPr>
              <a:t>В огороде тыква зрела,</a:t>
            </a:r>
            <a:b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</a:rPr>
              <a:t>Да на солнышко глядела.</a:t>
            </a:r>
            <a:b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</a:rPr>
              <a:t>Стала тыква гладкой,</a:t>
            </a:r>
            <a:b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</a:rPr>
              <a:t>Стала тыква сладкой</a:t>
            </a:r>
            <a:endParaRPr lang="ru-RU" sz="24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809</TotalTime>
  <Words>33</Words>
  <Application>Microsoft Office PowerPoint</Application>
  <PresentationFormat>Экран (4:3)</PresentationFormat>
  <Paragraphs>16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Arbat</vt:lpstr>
      <vt:lpstr>Arial</vt:lpstr>
      <vt:lpstr>Century Schoolbook</vt:lpstr>
      <vt:lpstr>Wingdings</vt:lpstr>
      <vt:lpstr>Wingdings 2</vt:lpstr>
      <vt:lpstr>Эркер</vt:lpstr>
      <vt:lpstr>  Осенний конкурс группа №4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Мы кормушку смастерили,  Мы столовую открыли.  Воробей, снегирь-сосед,  Будет вам зимой обед.</vt:lpstr>
      <vt:lpstr>Благодарим за участие!!!</vt:lpstr>
      <vt:lpstr>Спасибо за внимание !</vt:lpstr>
    </vt:vector>
  </TitlesOfParts>
  <Company>Krokoz™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на Руси появился чай</dc:title>
  <dc:creator>www.PHILka.RU</dc:creator>
  <cp:lastModifiedBy>1</cp:lastModifiedBy>
  <cp:revision>119</cp:revision>
  <dcterms:created xsi:type="dcterms:W3CDTF">2011-11-27T08:28:47Z</dcterms:created>
  <dcterms:modified xsi:type="dcterms:W3CDTF">2017-11-30T04:23:22Z</dcterms:modified>
</cp:coreProperties>
</file>