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7" r:id="rId1"/>
  </p:sldMasterIdLst>
  <p:sldIdLst>
    <p:sldId id="256" r:id="rId2"/>
    <p:sldId id="258" r:id="rId3"/>
    <p:sldId id="274" r:id="rId4"/>
    <p:sldId id="260" r:id="rId5"/>
    <p:sldId id="257" r:id="rId6"/>
    <p:sldId id="259" r:id="rId7"/>
    <p:sldId id="262" r:id="rId8"/>
    <p:sldId id="261" r:id="rId9"/>
    <p:sldId id="263" r:id="rId10"/>
    <p:sldId id="264" r:id="rId11"/>
    <p:sldId id="265" r:id="rId12"/>
    <p:sldId id="275" r:id="rId13"/>
    <p:sldId id="27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2B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47" autoAdjust="0"/>
    <p:restoredTop sz="94660"/>
  </p:normalViewPr>
  <p:slideViewPr>
    <p:cSldViewPr snapToGrid="0">
      <p:cViewPr varScale="1">
        <p:scale>
          <a:sx n="93" d="100"/>
          <a:sy n="93" d="100"/>
        </p:scale>
        <p:origin x="17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6C5EC50-790F-4D13-BDD9-9158887A9DEA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4F43C47-A1D5-4EE6-9804-25E7D36C1B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1237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EC50-790F-4D13-BDD9-9158887A9DEA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C47-A1D5-4EE6-9804-25E7D36C1B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49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6C5EC50-790F-4D13-BDD9-9158887A9DEA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4F43C47-A1D5-4EE6-9804-25E7D36C1B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170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6C5EC50-790F-4D13-BDD9-9158887A9DEA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4F43C47-A1D5-4EE6-9804-25E7D36C1B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6374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6C5EC50-790F-4D13-BDD9-9158887A9DEA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4F43C47-A1D5-4EE6-9804-25E7D36C1B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811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EC50-790F-4D13-BDD9-9158887A9DEA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C47-A1D5-4EE6-9804-25E7D36C1B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038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EC50-790F-4D13-BDD9-9158887A9DEA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C47-A1D5-4EE6-9804-25E7D36C1B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998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EC50-790F-4D13-BDD9-9158887A9DEA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C47-A1D5-4EE6-9804-25E7D36C1B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743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6C5EC50-790F-4D13-BDD9-9158887A9DEA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4F43C47-A1D5-4EE6-9804-25E7D36C1B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6350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EC50-790F-4D13-BDD9-9158887A9DEA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C47-A1D5-4EE6-9804-25E7D36C1B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1550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6C5EC50-790F-4D13-BDD9-9158887A9DEA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4F43C47-A1D5-4EE6-9804-25E7D36C1B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744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EC50-790F-4D13-BDD9-9158887A9DEA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C47-A1D5-4EE6-9804-25E7D36C1B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4960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EC50-790F-4D13-BDD9-9158887A9DEA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C47-A1D5-4EE6-9804-25E7D36C1B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68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EC50-790F-4D13-BDD9-9158887A9DEA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C47-A1D5-4EE6-9804-25E7D36C1B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7879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EC50-790F-4D13-BDD9-9158887A9DEA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C47-A1D5-4EE6-9804-25E7D36C1B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5428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EC50-790F-4D13-BDD9-9158887A9DEA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C47-A1D5-4EE6-9804-25E7D36C1B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3665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EC50-790F-4D13-BDD9-9158887A9DEA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C47-A1D5-4EE6-9804-25E7D36C1B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5186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5EC50-790F-4D13-BDD9-9158887A9DEA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43C47-A1D5-4EE6-9804-25E7D36C1B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5879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  <p:sldLayoutId id="2147484069" r:id="rId12"/>
    <p:sldLayoutId id="2147484070" r:id="rId13"/>
    <p:sldLayoutId id="2147484071" r:id="rId14"/>
    <p:sldLayoutId id="2147484072" r:id="rId15"/>
    <p:sldLayoutId id="2147484073" r:id="rId16"/>
    <p:sldLayoutId id="2147484074" r:id="rId17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9842" y="1977082"/>
            <a:ext cx="8825658" cy="19194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Народные промыслы России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619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68"/>
          <a:stretch/>
        </p:blipFill>
        <p:spPr>
          <a:xfrm>
            <a:off x="405199" y="247134"/>
            <a:ext cx="3746672" cy="4317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80"/>
          <a:stretch/>
        </p:blipFill>
        <p:spPr>
          <a:xfrm>
            <a:off x="4339135" y="2472496"/>
            <a:ext cx="3917387" cy="418482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443786" y="247134"/>
            <a:ext cx="3163330" cy="2638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195" indent="450215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Делают матрешек из лиственницы, липы и осины, срубленных обязательно ранней весной. Древесина выдерживается два - три года, затем обтачивается на станках, тщательно обрабатывается.</a:t>
            </a:r>
            <a:endParaRPr lang="ru-RU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87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1"/>
          <a:stretch/>
        </p:blipFill>
        <p:spPr>
          <a:xfrm>
            <a:off x="1664043" y="387179"/>
            <a:ext cx="4754777" cy="613423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068065" y="487573"/>
            <a:ext cx="381411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36195" indent="450215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экспонаты созданы по мотивам изделий мастеров Руси. Каждый экспонат используется в работе с детьми в художественно-эстетической направленности, игровой и образовательной деятельности. 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755" marR="36195" indent="450215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каждом предмете есть подробная характеристика в мини-музее. 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52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4790" y="1427971"/>
            <a:ext cx="8163697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36195"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Перспективы развития мини-музея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6195" lvl="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Пополнение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мини-музея новыми экспонатами для дальнейшего более углубленного ознакомления дошкольников с выбранной темой;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6195" lvl="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Подбор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художественной литературы и детских художественных фильмов по тематике музея;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6195" lvl="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Пополнение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папки иллюстраций росписей народных промыслов;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6195" lvl="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Роспись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заготовок в стиле народной росписи.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13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93799" y="1117600"/>
            <a:ext cx="8786813" cy="3659781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1103409" y="1302327"/>
            <a:ext cx="10354299" cy="4628573"/>
          </a:xfrm>
        </p:spPr>
        <p:txBody>
          <a:bodyPr>
            <a:normAutofit/>
          </a:bodyPr>
          <a:lstStyle/>
          <a:p>
            <a:pPr algn="ctr"/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74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19" y="0"/>
            <a:ext cx="5041557" cy="6722078"/>
          </a:xfrm>
        </p:spPr>
      </p:pic>
      <p:sp>
        <p:nvSpPr>
          <p:cNvPr id="8" name="Прямоугольник 7"/>
          <p:cNvSpPr/>
          <p:nvPr/>
        </p:nvSpPr>
        <p:spPr>
          <a:xfrm>
            <a:off x="6096000" y="535111"/>
            <a:ext cx="6096000" cy="55731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71755" marR="36195" indent="450215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проекта "Народные промыслы России", в старшей группе был создан мини-музей по данному направлению. В мини-музее собрана коллекция следующих народных промыслов: хохлома, дымка, гжель, деревянные игрушки – матрёшки, изделия из бересты, городецкая роспись. Как известно, народные промыслы дошли до нас с давних времён – роспись, резьба, игрушки.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42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5221" y="636149"/>
            <a:ext cx="10315074" cy="1289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36195" indent="450215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 создания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мини-музея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Развивать интерес детей к искусству, эстетическое восприятие и творческие способности через декоративно-прикладное искусство в процессе продуктивной деятельности.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65399" y="1762085"/>
            <a:ext cx="1548565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755" marR="36195" indent="450215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5221" y="2191388"/>
            <a:ext cx="548249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36195" indent="450215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-Приобщать детей к народному творчеству;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1755" marR="36195" indent="450215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Продолжать знакомить детей с изделиями народных промыслов, закреплять и углублять знания о видах различных росписей, поддерживать интерес детей к данной теме.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1755" marR="36195" indent="450215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Развивать познавательную активность детей;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1755" marR="36195" indent="450215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Активизировать словарь: растительный орнамент, завиток, тычок, травка, элемент, золотая хохлома, купавка, оживки,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осочки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гжель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11329" y="2346283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71755" marR="36195" indent="450215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Учить создавать изображения по мотивам народной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декоративной росписи, ритмично располагая узор, знакомить с цветовым строем и элементами композиции различных видов росписи.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1755" marR="36195" indent="450215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-Учить детей расписывать плоскостные и объемные формы, используя элементы выбранной росписи.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65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01945" y="1966266"/>
            <a:ext cx="2898687" cy="1071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Раздел гжель состоит из следующих экспонатов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3727" y="3615892"/>
            <a:ext cx="3076318" cy="9205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Раздел изделия из бересты состоит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01739" y="4812943"/>
            <a:ext cx="2993935" cy="9329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Раздел городецкой росписи  состоит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081320" y="3448547"/>
            <a:ext cx="3097428" cy="7743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Раздел дымковской росписи  состоит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52800" y="271853"/>
            <a:ext cx="5123936" cy="16496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Народные промыслы России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944998" y="2129991"/>
            <a:ext cx="2990336" cy="908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Раздел хохлома состоит из следующих экспонатов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22712" y="4861347"/>
            <a:ext cx="3108239" cy="7867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Раздел матрешка состоит</a:t>
            </a:r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3512701" y="2372502"/>
            <a:ext cx="1103259" cy="1500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3198925" y="2135651"/>
            <a:ext cx="749644" cy="547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7211329" y="2379703"/>
            <a:ext cx="869991" cy="875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290488" y="2502241"/>
            <a:ext cx="920004" cy="2050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5683508" y="2570202"/>
            <a:ext cx="27798" cy="2776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4224168" y="2559908"/>
            <a:ext cx="931777" cy="2114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4524893" y="5804570"/>
            <a:ext cx="2454875" cy="7434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другие…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7799172" y="2135137"/>
            <a:ext cx="742822" cy="493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28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03037" y="85101"/>
            <a:ext cx="4934454" cy="85585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ЭКСПОНАТЫ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73580" y="1029176"/>
            <a:ext cx="4396338" cy="72342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2399" y="392317"/>
            <a:ext cx="4838700" cy="3045274"/>
          </a:xfrm>
          <a:prstGeom prst="rect">
            <a:avLst/>
          </a:prstGeom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6772095" y="998062"/>
            <a:ext cx="4396339" cy="75453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0836" y="3267826"/>
            <a:ext cx="3455754" cy="4221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6195" indent="450215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Шкатулка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жостовских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мастеров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536" y="877257"/>
            <a:ext cx="4718207" cy="256033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59922" y="3112938"/>
            <a:ext cx="30253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195" lvl="0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Статуэтка «Козёл» фарфоровая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6195" lvl="0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Пиала из пластика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922" y="3760502"/>
            <a:ext cx="4341417" cy="276069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262579" y="6380623"/>
            <a:ext cx="2527551" cy="4221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755" marR="36195" indent="450215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Статуэтка «Барыня»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3308" y="3604723"/>
            <a:ext cx="3874368" cy="31242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319269" y="6540093"/>
            <a:ext cx="2101922" cy="342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Шкатулка из бересты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9918" y="3863144"/>
            <a:ext cx="2712937" cy="274301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20792" y="4598841"/>
            <a:ext cx="173669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6195" lvl="0">
              <a:lnSpc>
                <a:spcPct val="150000"/>
              </a:lnSpc>
            </a:pP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Разделочная доска</a:t>
            </a:r>
            <a:endParaRPr lang="ru-RU" sz="11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4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0" y="495228"/>
            <a:ext cx="5848291" cy="614920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10191" y="2079173"/>
            <a:ext cx="1736694" cy="380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6195" lvl="0">
              <a:lnSpc>
                <a:spcPct val="15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Разделочная доска</a:t>
            </a:r>
            <a:endParaRPr lang="ru-RU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55974" y="5284726"/>
            <a:ext cx="2062937" cy="4221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6195" lvl="0">
              <a:lnSpc>
                <a:spcPct val="150000"/>
              </a:lnSpc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Ложки деревянные </a:t>
            </a:r>
            <a:endParaRPr lang="ru-RU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53027" y="4433511"/>
            <a:ext cx="7877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Стакан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140743" y="4396930"/>
            <a:ext cx="924677" cy="380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6195" lvl="0">
              <a:lnSpc>
                <a:spcPct val="150000"/>
              </a:lnSpc>
            </a:pP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Солонка</a:t>
            </a:r>
            <a:endParaRPr lang="ru-RU" sz="11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65420" y="4550819"/>
            <a:ext cx="778803" cy="380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6195" lvl="0">
              <a:lnSpc>
                <a:spcPct val="150000"/>
              </a:lnSpc>
            </a:pP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Рюмка</a:t>
            </a:r>
            <a:endParaRPr lang="ru-RU" sz="11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621" y="294656"/>
            <a:ext cx="5095238" cy="307619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971" y="4102097"/>
            <a:ext cx="5085714" cy="261904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8397632" y="3188895"/>
            <a:ext cx="2193164" cy="380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6195" lvl="0">
              <a:lnSpc>
                <a:spcPct val="150000"/>
              </a:lnSpc>
            </a:pP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Матрешка пятиместная</a:t>
            </a:r>
            <a:endParaRPr lang="ru-RU" sz="11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67203" y="3704123"/>
            <a:ext cx="2279278" cy="380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6195" lvl="0"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Музыкальная матрешка </a:t>
            </a:r>
            <a:endParaRPr lang="ru-RU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9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08" y="224588"/>
            <a:ext cx="4967705" cy="37257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" t="18458" r="2549" b="4818"/>
          <a:stretch/>
        </p:blipFill>
        <p:spPr>
          <a:xfrm>
            <a:off x="5346356" y="1980386"/>
            <a:ext cx="6672650" cy="409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2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7" y="568411"/>
            <a:ext cx="7545860" cy="565939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628237" y="471727"/>
            <a:ext cx="453081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музее мы продолжаем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знакомить детей с разнообразием русских народных промыслов,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учим различать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изделия, знать характерные особенности разных промыслов.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Воспитываем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уважение к работе народных мастеров.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Подводим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 пониманию, что мастера находятся рядом с нами и всегда можно научиться у близких и знакомых нам людей искусству рукоделия.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0506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387" y="156519"/>
            <a:ext cx="4893276" cy="652436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463481" y="1330352"/>
            <a:ext cx="34187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Береста экологически чистый, мягкий материал, легко поддающийся обработке. Все изделия из бересты изготавливаются вручную.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21167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196</TotalTime>
  <Words>267</Words>
  <Application>Microsoft Office PowerPoint</Application>
  <PresentationFormat>Широкоэкранный</PresentationFormat>
  <Paragraphs>45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След самолета</vt:lpstr>
      <vt:lpstr>Народные промыслы России</vt:lpstr>
      <vt:lpstr>Презентация PowerPoint</vt:lpstr>
      <vt:lpstr>Презентация PowerPoint</vt:lpstr>
      <vt:lpstr>Презентация PowerPoint</vt:lpstr>
      <vt:lpstr>ЭКСПОНАТЫ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возможности пакета программ Microsoft</dc:title>
  <dc:creator>op621</dc:creator>
  <cp:lastModifiedBy>Максим Часовских</cp:lastModifiedBy>
  <cp:revision>25</cp:revision>
  <dcterms:created xsi:type="dcterms:W3CDTF">2019-03-15T03:25:16Z</dcterms:created>
  <dcterms:modified xsi:type="dcterms:W3CDTF">2020-12-14T12:43:59Z</dcterms:modified>
</cp:coreProperties>
</file>