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4" r:id="rId3"/>
    <p:sldId id="256" r:id="rId4"/>
    <p:sldId id="257" r:id="rId5"/>
    <p:sldId id="258" r:id="rId6"/>
    <p:sldId id="302" r:id="rId7"/>
    <p:sldId id="259" r:id="rId8"/>
    <p:sldId id="261" r:id="rId9"/>
    <p:sldId id="262" r:id="rId10"/>
    <p:sldId id="263" r:id="rId11"/>
    <p:sldId id="264" r:id="rId12"/>
    <p:sldId id="265" r:id="rId13"/>
    <p:sldId id="289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0" r:id="rId35"/>
    <p:sldId id="287" r:id="rId36"/>
    <p:sldId id="288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3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55FE-3102-4773-8D9C-8FD14966665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18A4-07C6-4CF7-B9CA-F1DC2B45B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1843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55FE-3102-4773-8D9C-8FD14966665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18A4-07C6-4CF7-B9CA-F1DC2B45B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6017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55FE-3102-4773-8D9C-8FD14966665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18A4-07C6-4CF7-B9CA-F1DC2B45B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9802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55FE-3102-4773-8D9C-8FD14966665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18A4-07C6-4CF7-B9CA-F1DC2B45B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9948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55FE-3102-4773-8D9C-8FD14966665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18A4-07C6-4CF7-B9CA-F1DC2B45B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59955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55FE-3102-4773-8D9C-8FD14966665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18A4-07C6-4CF7-B9CA-F1DC2B45B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77758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55FE-3102-4773-8D9C-8FD14966665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18A4-07C6-4CF7-B9CA-F1DC2B45B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728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55FE-3102-4773-8D9C-8FD14966665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18A4-07C6-4CF7-B9CA-F1DC2B45B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5284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55FE-3102-4773-8D9C-8FD14966665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18A4-07C6-4CF7-B9CA-F1DC2B45B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2433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55FE-3102-4773-8D9C-8FD14966665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18A4-07C6-4CF7-B9CA-F1DC2B45B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2496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55FE-3102-4773-8D9C-8FD14966665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18A4-07C6-4CF7-B9CA-F1DC2B45B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25568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55FE-3102-4773-8D9C-8FD149666651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18A4-07C6-4CF7-B9CA-F1DC2B45B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86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.depositphotos.com/2435397/2832/i/950/depositphotos_28328835-stock-photo-cartoon-safari-frame-bord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051720" y="1412776"/>
            <a:ext cx="5306362" cy="2802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/>
              </a:rPr>
              <a:t>Конкурс чтецов</a:t>
            </a:r>
          </a:p>
          <a:p>
            <a:pPr algn="ctr" rtl="0">
              <a:buNone/>
            </a:pPr>
            <a:r>
              <a:rPr lang="ru-RU" sz="3600" kern="10" spc="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/>
              </a:rPr>
              <a:t>"Я люблю животных"</a:t>
            </a:r>
          </a:p>
          <a:p>
            <a:pPr algn="ctr" rtl="0">
              <a:buNone/>
            </a:pPr>
            <a:r>
              <a:rPr lang="ru-RU" sz="3600" kern="10" spc="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/>
              </a:rPr>
              <a:t>группа № 14</a:t>
            </a:r>
            <a:endParaRPr lang="ru-RU" sz="3600" kern="10" spc="0" dirty="0">
              <a:ln w="254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0501">
                    <a:srgbClr val="0819FB"/>
                  </a:gs>
                  <a:gs pos="17501">
                    <a:srgbClr val="1A8D48"/>
                  </a:gs>
                  <a:gs pos="26000">
                    <a:srgbClr val="FFFF00"/>
                  </a:gs>
                  <a:gs pos="36500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500">
                    <a:srgbClr val="EE3F17"/>
                  </a:gs>
                  <a:gs pos="74000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/>
              <a:latin typeface="Arial Black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714744" y="4786322"/>
            <a:ext cx="2000264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0000">
                      <a:srgbClr val="A603AB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/>
                <a:latin typeface="Arial Black" pitchFamily="34" charset="0"/>
                <a:cs typeface="Times New Roman"/>
              </a:rPr>
              <a:t>МБДОУ №185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0000">
                      <a:srgbClr val="A603AB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/>
                <a:latin typeface="Arial Black" pitchFamily="34" charset="0"/>
                <a:cs typeface="Times New Roman"/>
              </a:rPr>
              <a:t>г.Барнаул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0000">
                      <a:srgbClr val="A603AB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/>
                <a:latin typeface="Arial Black" pitchFamily="34" charset="0"/>
                <a:cs typeface="Times New Roman"/>
              </a:rPr>
              <a:t>2017г.</a:t>
            </a:r>
            <a:endParaRPr lang="ru-RU" sz="1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0000">
                    <a:srgbClr val="A603AB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effectLst/>
              <a:latin typeface="Arial Black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44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dissolve/>
      </p:transition>
    </mc:Choice>
    <mc:Fallback xmlns="">
      <p:transition advClick="0" advTm="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нкурс чтецов перед\DSCN41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16" y="-214109"/>
            <a:ext cx="5304082" cy="7072109"/>
          </a:xfrm>
          <a:prstGeom prst="ellipse">
            <a:avLst/>
          </a:prstGeom>
          <a:noFill/>
        </p:spPr>
      </p:pic>
      <p:pic>
        <p:nvPicPr>
          <p:cNvPr id="4" name="Picture 2" descr="https://img-fotki.yandex.ru/get/9480/200418627.1bc/0_1930db_e5d7d345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451484"/>
            <a:ext cx="2736304" cy="30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онкурс чтецов перед\DSCN41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725" y="0"/>
            <a:ext cx="9140898" cy="6858000"/>
          </a:xfrm>
          <a:prstGeom prst="smileyFace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500438"/>
            <a:ext cx="2017712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онкурс чтецов перед\DSCN42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8505" y="-188637"/>
            <a:ext cx="5297725" cy="7061238"/>
          </a:xfrm>
          <a:prstGeom prst="ellipse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203255"/>
            <a:ext cx="2390522" cy="345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конкурс чтецов перед\DSCN42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0645"/>
            <a:ext cx="7358114" cy="6728594"/>
          </a:xfrm>
          <a:prstGeom prst="flowChartAlternateProcess">
            <a:avLst/>
          </a:prstGeom>
          <a:noFill/>
        </p:spPr>
      </p:pic>
      <p:pic>
        <p:nvPicPr>
          <p:cNvPr id="3" name="Picture 4" descr="Картинка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220749"/>
            <a:ext cx="2669282" cy="26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онкурс чтецов перед\DSCN42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-174734"/>
            <a:ext cx="5286412" cy="7046159"/>
          </a:xfrm>
          <a:prstGeom prst="ellipse">
            <a:avLst/>
          </a:prstGeom>
          <a:noFill/>
        </p:spPr>
      </p:pic>
      <p:pic>
        <p:nvPicPr>
          <p:cNvPr id="4" name="Рисунок 3" descr="http://img1.liveinternet.ru/images/attach/c/9/126/250/126250047_67pn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214686"/>
            <a:ext cx="2357454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онкурс чтецов перед\DSCN42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-214338"/>
            <a:ext cx="5214974" cy="7291583"/>
          </a:xfrm>
          <a:prstGeom prst="ellipse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443618"/>
            <a:ext cx="1947727" cy="323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онкурс чтецов перед\DSCN42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-54621"/>
            <a:ext cx="6786610" cy="6912621"/>
          </a:xfrm>
          <a:prstGeom prst="ellipse">
            <a:avLst/>
          </a:prstGeom>
          <a:noFill/>
        </p:spPr>
      </p:pic>
      <p:pic>
        <p:nvPicPr>
          <p:cNvPr id="2050" name="Picture 2" descr="https://img-fotki.yandex.ru/get/15555/200418627.a3/0_1285b6_fe8b936e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385556"/>
            <a:ext cx="2808312" cy="34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конкурс чтецов перед\DSCN42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0"/>
            <a:ext cx="4722330" cy="6830037"/>
          </a:xfrm>
          <a:prstGeom prst="ellipse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3103515" cy="359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конкурс чтецов перед\DSCN41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0"/>
            <a:ext cx="8072494" cy="6890586"/>
          </a:xfrm>
          <a:prstGeom prst="ellipse">
            <a:avLst/>
          </a:prstGeom>
          <a:noFill/>
        </p:spPr>
      </p:pic>
      <p:pic>
        <p:nvPicPr>
          <p:cNvPr id="4" name="Picture 10" descr="https://img-fotki.yandex.ru/get/60881/200418627.1bb/0_193082_1e89f8e4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9790" y="188640"/>
            <a:ext cx="340638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конкурс чтецов перед\DSCN42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0"/>
            <a:ext cx="7143800" cy="6815722"/>
          </a:xfrm>
          <a:prstGeom prst="ellipse">
            <a:avLst/>
          </a:prstGeom>
          <a:noFill/>
        </p:spPr>
      </p:pic>
      <p:pic>
        <p:nvPicPr>
          <p:cNvPr id="3" name="Рисунок 2" descr="http://img1.liveinternet.ru/images/attach/c/11/114/797/114797521_ROSINKA__6_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4004" y="3717032"/>
            <a:ext cx="2143140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051720" y="1412776"/>
            <a:ext cx="4663420" cy="65890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372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 smtClean="0">
              <a:ln w="254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0501">
                    <a:srgbClr val="0819FB"/>
                  </a:gs>
                  <a:gs pos="17501">
                    <a:srgbClr val="1A8D48"/>
                  </a:gs>
                  <a:gs pos="26000">
                    <a:srgbClr val="FFFF00"/>
                  </a:gs>
                  <a:gs pos="36500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500">
                    <a:srgbClr val="EE3F17"/>
                  </a:gs>
                  <a:gs pos="74000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/>
              <a:latin typeface="Arial Black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42910" y="285728"/>
            <a:ext cx="8001056" cy="2286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81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 pitchFamily="34" charset="0"/>
                <a:cs typeface="Times New Roman"/>
              </a:rPr>
              <a:t>В нашей группе 28 ноября 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 pitchFamily="34" charset="0"/>
                <a:cs typeface="Times New Roman"/>
              </a:rPr>
              <a:t>состоялся конкурс чтецов. 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 pitchFamily="34" charset="0"/>
                <a:cs typeface="Times New Roman"/>
              </a:rPr>
              <a:t>Дети рассказывали о своих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 pitchFamily="34" charset="0"/>
                <a:cs typeface="Times New Roman"/>
              </a:rPr>
              <a:t> любимых животных. </a:t>
            </a:r>
            <a:endParaRPr lang="ru-RU" sz="1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</a:gradFill>
              <a:effectLst/>
              <a:latin typeface="Arial Black" pitchFamily="34" charset="0"/>
              <a:cs typeface="Times New Roman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09012" y="2780928"/>
            <a:ext cx="8643998" cy="39290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3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 pitchFamily="34" charset="0"/>
                <a:cs typeface="Times New Roman"/>
              </a:rPr>
              <a:t>Огромное спасибо родителям, 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 pitchFamily="34" charset="0"/>
                <a:cs typeface="Times New Roman"/>
              </a:rPr>
              <a:t>которые не только помогли 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 pitchFamily="34" charset="0"/>
                <a:cs typeface="Times New Roman"/>
              </a:rPr>
              <a:t>выучить стихотворение,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 pitchFamily="34" charset="0"/>
                <a:cs typeface="Times New Roman"/>
              </a:rPr>
              <a:t> но и войти в образ, 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 pitchFamily="34" charset="0"/>
                <a:cs typeface="Times New Roman"/>
              </a:rPr>
              <a:t>благодаря приготовленному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 pitchFamily="34" charset="0"/>
                <a:cs typeface="Times New Roman"/>
              </a:rPr>
              <a:t> костюму.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 pitchFamily="34" charset="0"/>
                <a:cs typeface="Times New Roman"/>
              </a:rPr>
              <a:t> Было очень весело и вкусно!!!</a:t>
            </a:r>
            <a:endParaRPr lang="ru-RU" sz="1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/>
              <a:latin typeface="Arial Black" pitchFamily="34" charset="0"/>
              <a:cs typeface="Times New Roman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конкурс чтецов перед\DSCN42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-378595"/>
            <a:ext cx="5429288" cy="7236595"/>
          </a:xfrm>
          <a:prstGeom prst="ellipse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714752"/>
            <a:ext cx="217276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конкурс чтецов перед\DSCN42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97497"/>
            <a:ext cx="5072098" cy="6760503"/>
          </a:xfrm>
          <a:prstGeom prst="ellipse">
            <a:avLst/>
          </a:prstGeom>
          <a:noFill/>
        </p:spPr>
      </p:pic>
      <p:pic>
        <p:nvPicPr>
          <p:cNvPr id="3" name="Рисунок 2" descr="http://img1.liveinternet.ru/images/attach/c/10/126/953/126953909_0_10b3f2_bec36df5_ori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3214686"/>
            <a:ext cx="214314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онкурс чтецов перед\DSCN42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-103889"/>
            <a:ext cx="6858048" cy="6961889"/>
          </a:xfrm>
          <a:prstGeom prst="ellipse">
            <a:avLst/>
          </a:prstGeom>
          <a:noFill/>
        </p:spPr>
      </p:pic>
      <p:pic>
        <p:nvPicPr>
          <p:cNvPr id="3" name="Рисунок 2" descr="http://cliparts.co/cliparts/zTX/eXb/zTXeXbapc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3786190"/>
            <a:ext cx="2928958" cy="3071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онкурс чтецов перед\DSCN42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1939"/>
            <a:ext cx="8424936" cy="6805467"/>
          </a:xfrm>
          <a:prstGeom prst="flowChartAlternateProcess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529138"/>
            <a:ext cx="2212975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онкурс чтецов перед\DSCN42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-214060"/>
            <a:ext cx="5232644" cy="6976859"/>
          </a:xfrm>
          <a:prstGeom prst="ellipse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940355"/>
            <a:ext cx="2593998" cy="376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0"/>
            <a:ext cx="6429420" cy="689701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8" descr="http://img-fotki.yandex.ru/get/9511/16969765.1b8/0_87bda_138ec49d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905235"/>
            <a:ext cx="2422622" cy="27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онкурс чтецов перед\DSCN4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214290"/>
            <a:ext cx="7215238" cy="6386757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конкурс чтецов перед\DSCN42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0"/>
            <a:ext cx="4357718" cy="6813225"/>
          </a:xfrm>
          <a:prstGeom prst="ellipse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406612"/>
            <a:ext cx="2689225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конкурс чтецов перед\DSCN42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8358214" cy="6270788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конкурс чтецов перед\DSCN42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0"/>
            <a:ext cx="5143536" cy="6855722"/>
          </a:xfrm>
          <a:prstGeom prst="ellipse">
            <a:avLst/>
          </a:prstGeom>
          <a:noFill/>
        </p:spPr>
      </p:pic>
      <p:pic>
        <p:nvPicPr>
          <p:cNvPr id="3" name="Рисунок 2" descr="http://fon-png.ru/wp-content/uploads/2017/08/%D0%9C%D1%83%D0%B4%D1%80%D0%B0%D1%8F-%D1%81%D0%BE%D0%B2%D0%B0-696x870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306" y="3573016"/>
            <a:ext cx="2746708" cy="328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онкурс чтецов перед\DSCN41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-37808"/>
            <a:ext cx="5508104" cy="68519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ds02.infourok.ru/uploads/ex/0ba3/0006d5ea-dd4ff9da/hello_html_m1b4d502a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282" y="3717032"/>
            <a:ext cx="3263280" cy="2834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47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>
        <p:dissolve/>
      </p:transition>
    </mc:Choice>
    <mc:Fallback xmlns="">
      <p:transition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0"/>
            <a:ext cx="6784991" cy="67529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ds04.infourok.ru/uploads/ex/06f9/000006f8-2d7fae03/hello_html_35615a9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2677886" cy="2682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конкурс чтецов перед\DSCN42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-65229"/>
            <a:ext cx="5214974" cy="6950940"/>
          </a:xfrm>
          <a:prstGeom prst="ellipse">
            <a:avLst/>
          </a:prstGeom>
          <a:noFill/>
        </p:spPr>
      </p:pic>
      <p:pic>
        <p:nvPicPr>
          <p:cNvPr id="3" name="Рисунок 2" descr="http://img0.liveinternet.ru/images/attach/c/0/118/706/118706604_large_0_98499_1369812a_L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1642" y="4110723"/>
            <a:ext cx="3198056" cy="2760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конкурс чтецов перед\DSCN42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272"/>
            <a:ext cx="5143500" cy="6858000"/>
          </a:xfrm>
          <a:prstGeom prst="ellipse">
            <a:avLst/>
          </a:prstGeom>
          <a:noFill/>
        </p:spPr>
      </p:pic>
      <p:pic>
        <p:nvPicPr>
          <p:cNvPr id="3" name="Рисунок 2" descr="http://img1.liveinternet.ru/images/attach/c/3/122/246/122246365_109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431272"/>
            <a:ext cx="256159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конкурс чтецов перед\DSCN42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71" y="0"/>
            <a:ext cx="8763029" cy="6572272"/>
          </a:xfrm>
          <a:prstGeom prst="ellipse">
            <a:avLst/>
          </a:prstGeom>
          <a:noFill/>
        </p:spPr>
      </p:pic>
      <p:pic>
        <p:nvPicPr>
          <p:cNvPr id="10242" name="Picture 2" descr="Картинка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845625"/>
            <a:ext cx="2376264" cy="28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конкурс чтецов перед\DSCN42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14290"/>
            <a:ext cx="7786742" cy="6377262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конкурс чтецов перед\DSCN42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636" y="49055"/>
            <a:ext cx="5072080" cy="6762773"/>
          </a:xfrm>
          <a:prstGeom prst="ellipse">
            <a:avLst/>
          </a:prstGeom>
          <a:noFill/>
        </p:spPr>
      </p:pic>
      <p:pic>
        <p:nvPicPr>
          <p:cNvPr id="3" name="Picture 20" descr="http://img-fotki.yandex.ru/get/9094/16969765.1ee/0_8c0ac_55aaa0f6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1650" y="3193161"/>
            <a:ext cx="2515272" cy="366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конкурс чтецов перед\DSCN42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1"/>
            <a:ext cx="5143500" cy="6858000"/>
          </a:xfrm>
          <a:prstGeom prst="ellipse">
            <a:avLst/>
          </a:prstGeom>
          <a:noFill/>
        </p:spPr>
      </p:pic>
      <p:pic>
        <p:nvPicPr>
          <p:cNvPr id="4098" name="Picture 2" descr="https://img-fotki.yandex.ru/get/218038/200418627.1c2/0_197139_2f7f51fe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436963"/>
            <a:ext cx="1592841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конкурс чтецов\DSCN42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14290"/>
            <a:ext cx="7535190" cy="6423147"/>
          </a:xfrm>
          <a:prstGeom prst="flowChartAlternateProcess">
            <a:avLst/>
          </a:prstGeom>
          <a:noFill/>
        </p:spPr>
      </p:pic>
      <p:pic>
        <p:nvPicPr>
          <p:cNvPr id="3" name="Picture 12" descr="https://img-fotki.yandex.ru/get/171919/200418627.1bb/0_193060_2238f004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173338"/>
            <a:ext cx="2304256" cy="14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конкурс чтецов\DSCN42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501122" cy="6375841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конкурс чтецов\DSCN42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85727"/>
            <a:ext cx="7358114" cy="6350627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онкурс чтецов перед\DSCN41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-21145"/>
            <a:ext cx="5726737" cy="685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g-fotki.yandex.ru/get/60380/200418627.1c2/0_197124_155f6b36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846757"/>
            <a:ext cx="2393920" cy="261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806697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конкурс чтецов\DSCN42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571480"/>
            <a:ext cx="8001056" cy="5726087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конкурс чтецов\DSCN42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57165"/>
            <a:ext cx="8215370" cy="6163619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конкурс чтецов\DSCN42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57166"/>
            <a:ext cx="8215370" cy="6163618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конкурс чтецов\DSCN43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0"/>
            <a:ext cx="5143536" cy="6855722"/>
          </a:xfrm>
          <a:prstGeom prst="ellipse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0661" y="3212976"/>
            <a:ext cx="3700462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конкурс чтецов\DSCN42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8661608" cy="6000792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конкурс чтецов\DSCN43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7" y="357166"/>
            <a:ext cx="8096307" cy="6072230"/>
          </a:xfrm>
          <a:prstGeom prst="flowChartAlternateProcess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12" y="4704000"/>
            <a:ext cx="1440160" cy="171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empleit.net/useruploads/shablony/sh_ramka_det_43vesela3afrika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07504"/>
            <a:ext cx="9189020" cy="928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131840" y="2060848"/>
            <a:ext cx="3744416" cy="25202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/>
              </a:rPr>
              <a:t>До скорой </a:t>
            </a:r>
          </a:p>
          <a:p>
            <a:pPr algn="ctr" rtl="0">
              <a:buNone/>
            </a:pPr>
            <a:r>
              <a:rPr lang="ru-RU" sz="3600" kern="10" spc="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/>
              </a:rPr>
              <a:t>встречи</a:t>
            </a:r>
            <a:endParaRPr lang="ru-RU" sz="3600" kern="10" spc="0" dirty="0">
              <a:ln w="254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0501">
                    <a:srgbClr val="0819FB"/>
                  </a:gs>
                  <a:gs pos="17501">
                    <a:srgbClr val="1A8D48"/>
                  </a:gs>
                  <a:gs pos="26000">
                    <a:srgbClr val="FFFF00"/>
                  </a:gs>
                  <a:gs pos="36500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500">
                    <a:srgbClr val="EE3F17"/>
                  </a:gs>
                  <a:gs pos="74000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586569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онкурс чтецов перед\DSCN41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6448807" cy="685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img1.liveinternet.ru/images/attach/c/11/114/797/114797521_ROSINKA__6_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149080"/>
            <a:ext cx="2376264" cy="2564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718024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онкурс чтецов перед\DSCN42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-99115"/>
            <a:ext cx="4839298" cy="6957115"/>
          </a:xfrm>
          <a:prstGeom prst="ellipse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696444"/>
            <a:ext cx="1770275" cy="293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255868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онкурс чтецов перед\DSCN41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328593" cy="70948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resp.photolandiya.ru/img-q5y5x5n4g40414f4x2u2d4o5z504k4c4t4/datai/okruzhajuschij-mir/Nazvanija-zhivotnykh/0020-045-Zjablik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2987110" cy="2384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24817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конкурс чтецов перед\DSCN41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-716"/>
            <a:ext cx="5724128" cy="68556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245" y="4074030"/>
            <a:ext cx="2160076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548833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конкурс чтецов перед\DSCN41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480" y="332656"/>
            <a:ext cx="8820472" cy="555929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https://img-fotki.yandex.ru/get/177849/200418627.1bd/0_193100_37c76696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51" y="4697438"/>
            <a:ext cx="2021306" cy="214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94317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66</Words>
  <Application>Microsoft Office PowerPoint</Application>
  <PresentationFormat>Экран (4:3)</PresentationFormat>
  <Paragraphs>19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1</cp:lastModifiedBy>
  <cp:revision>35</cp:revision>
  <dcterms:created xsi:type="dcterms:W3CDTF">2017-11-30T13:17:45Z</dcterms:created>
  <dcterms:modified xsi:type="dcterms:W3CDTF">2017-12-11T02:46:36Z</dcterms:modified>
</cp:coreProperties>
</file>