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29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МБДОУ «Детский сад № 185 «Юбилейный» общеобразовательного вида»</a:t>
            </a:r>
            <a:br>
              <a:rPr lang="ru-RU" sz="3200" dirty="0" smtClean="0"/>
            </a:br>
            <a:r>
              <a:rPr lang="ru-RU" sz="3200" dirty="0" smtClean="0"/>
              <a:t>23 февраля</a:t>
            </a:r>
            <a:br>
              <a:rPr lang="ru-RU" sz="3200" dirty="0" smtClean="0"/>
            </a:br>
            <a:r>
              <a:rPr lang="ru-RU" sz="3200" dirty="0" smtClean="0"/>
              <a:t>1 группа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9667" y="1772816"/>
            <a:ext cx="640466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uckclub.ru/images/luckclub/2018/07/6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85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Девочки поздравляют мальчиков</a:t>
            </a:r>
            <a:endParaRPr lang="ru-RU" dirty="0"/>
          </a:p>
        </p:txBody>
      </p:sp>
      <p:pic>
        <p:nvPicPr>
          <p:cNvPr id="15362" name="Picture 2" descr="C:\Users\Администратор\Pictures\2021-02-28\1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268760"/>
            <a:ext cx="2286000" cy="3048000"/>
          </a:xfrm>
          <a:prstGeom prst="rect">
            <a:avLst/>
          </a:prstGeom>
          <a:noFill/>
        </p:spPr>
      </p:pic>
      <p:pic>
        <p:nvPicPr>
          <p:cNvPr id="15364" name="Picture 4" descr="C:\Users\Администратор\Pictures\2021-02-28\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2286000" cy="3048000"/>
          </a:xfrm>
          <a:prstGeom prst="rect">
            <a:avLst/>
          </a:prstGeom>
          <a:noFill/>
        </p:spPr>
      </p:pic>
      <p:pic>
        <p:nvPicPr>
          <p:cNvPr id="15365" name="Picture 5" descr="C:\Users\Администратор\Pictures\2021-02-28\1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276872"/>
            <a:ext cx="2286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Девочки поздравляют мальчиков</a:t>
            </a:r>
            <a:endParaRPr lang="ru-RU" dirty="0"/>
          </a:p>
        </p:txBody>
      </p:sp>
      <p:pic>
        <p:nvPicPr>
          <p:cNvPr id="16386" name="Picture 2" descr="C:\Users\Администратор\Pictures\2021-02-28\1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339181"/>
            <a:ext cx="2286000" cy="3048000"/>
          </a:xfrm>
          <a:prstGeom prst="rect">
            <a:avLst/>
          </a:prstGeom>
          <a:noFill/>
        </p:spPr>
      </p:pic>
      <p:pic>
        <p:nvPicPr>
          <p:cNvPr id="16387" name="Picture 3" descr="C:\Users\Администратор\Pictures\2021-02-28\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2286000" cy="3048000"/>
          </a:xfrm>
          <a:prstGeom prst="rect">
            <a:avLst/>
          </a:prstGeom>
          <a:noFill/>
        </p:spPr>
      </p:pic>
      <p:pic>
        <p:nvPicPr>
          <p:cNvPr id="16388" name="Picture 4" descr="C:\Users\Администратор\Pictures\2021-02-28\1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196752"/>
            <a:ext cx="2286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Девочки поздравляют мальчиков</a:t>
            </a:r>
            <a:endParaRPr lang="ru-RU" dirty="0"/>
          </a:p>
        </p:txBody>
      </p:sp>
      <p:pic>
        <p:nvPicPr>
          <p:cNvPr id="17411" name="Picture 3" descr="C:\Users\Администратор\Pictures\2021-02-28\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2286000" cy="3048000"/>
          </a:xfrm>
          <a:prstGeom prst="rect">
            <a:avLst/>
          </a:prstGeom>
          <a:noFill/>
        </p:spPr>
      </p:pic>
      <p:pic>
        <p:nvPicPr>
          <p:cNvPr id="17413" name="Picture 5" descr="C:\Users\Администратор\Pictures\2021-02-28\1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988840"/>
            <a:ext cx="2279952" cy="3048000"/>
          </a:xfrm>
          <a:prstGeom prst="rect">
            <a:avLst/>
          </a:prstGeom>
          <a:noFill/>
        </p:spPr>
      </p:pic>
      <p:pic>
        <p:nvPicPr>
          <p:cNvPr id="17414" name="Picture 6" descr="C:\Users\Администратор\Pictures\2021-02-28\1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212976"/>
            <a:ext cx="2286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39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 descr="C:\Users\Администратор\Pictures\2021-02-28\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284984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kartinki-life.ru/articles/2020/02/07/kartinki-i-otkrytki-prikolnye-s-23-fevralya-dnjom-zashhitnika-otechestva-18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459432"/>
            <a:ext cx="10908703" cy="7317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21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МБДОУ «Детский сад № 185 «Юбилейный» общеобразовательного вида» 23 февраля 1 группа</vt:lpstr>
      <vt:lpstr>Слайд 2</vt:lpstr>
      <vt:lpstr>Девочки поздравляют мальчиков</vt:lpstr>
      <vt:lpstr>Девочки поздравляют мальчиков</vt:lpstr>
      <vt:lpstr>Девочки поздравляют мальчиков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№ 185 «Юбилейный» общеобразовательного вида» 23 февраля 1 группа</dc:title>
  <dc:creator>Администратор</dc:creator>
  <cp:lastModifiedBy>DNA7 X86</cp:lastModifiedBy>
  <cp:revision>3</cp:revision>
  <dcterms:created xsi:type="dcterms:W3CDTF">2021-02-28T10:32:03Z</dcterms:created>
  <dcterms:modified xsi:type="dcterms:W3CDTF">2021-02-28T11:01:31Z</dcterms:modified>
</cp:coreProperties>
</file>