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A64-5ABB-4157-8316-793B78EA0361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2BA7-053D-4A24-8807-BEFF53B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A64-5ABB-4157-8316-793B78EA0361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2BA7-053D-4A24-8807-BEFF53B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A64-5ABB-4157-8316-793B78EA0361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2BA7-053D-4A24-8807-BEFF53B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A64-5ABB-4157-8316-793B78EA0361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2BA7-053D-4A24-8807-BEFF53B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A64-5ABB-4157-8316-793B78EA0361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2BA7-053D-4A24-8807-BEFF53B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A64-5ABB-4157-8316-793B78EA0361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2BA7-053D-4A24-8807-BEFF53B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A64-5ABB-4157-8316-793B78EA0361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2BA7-053D-4A24-8807-BEFF53B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A64-5ABB-4157-8316-793B78EA0361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2BA7-053D-4A24-8807-BEFF53B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A64-5ABB-4157-8316-793B78EA0361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2BA7-053D-4A24-8807-BEFF53B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A64-5ABB-4157-8316-793B78EA0361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2BA7-053D-4A24-8807-BEFF53B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A64-5ABB-4157-8316-793B78EA0361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2BA7-053D-4A24-8807-BEFF53B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0AA64-5ABB-4157-8316-793B78EA0361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62BA7-053D-4A24-8807-BEFF53B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130425"/>
            <a:ext cx="6286544" cy="1798641"/>
          </a:xfrm>
        </p:spPr>
        <p:txBody>
          <a:bodyPr>
            <a:normAutofit fontScale="90000"/>
          </a:bodyPr>
          <a:lstStyle/>
          <a:p>
            <a:r>
              <a:rPr lang="ru-RU" sz="4800" b="1" u="sng" dirty="0" smtClean="0"/>
              <a:t>Труд в природе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b="1" dirty="0" smtClean="0"/>
              <a:t>Пересадка цветущих растений с участка в группу (петунья, гвоздика).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18573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Выполнила Бабушкина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Наталья Михайловна группа№4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785926"/>
            <a:ext cx="3786214" cy="485778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u="sng" dirty="0" smtClean="0"/>
              <a:t>Пересадка </a:t>
            </a:r>
            <a:r>
              <a:rPr lang="ru-RU" b="1" u="sng" dirty="0" smtClean="0"/>
              <a:t>петуньи</a:t>
            </a:r>
            <a:endParaRPr lang="ru-RU" b="1" u="sng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Разнообразный труд в природе доставляет детям много радости и содействует их всестороннему развитию.</a:t>
            </a:r>
            <a:endParaRPr lang="ru-RU" sz="2400" b="1" dirty="0"/>
          </a:p>
        </p:txBody>
      </p:sp>
      <p:pic>
        <p:nvPicPr>
          <p:cNvPr id="1026" name="Picture 2" descr="F:\Наташа ДИСК\Наташа лапа\фото сад\фото сад подг\IMG_20180911_11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025"/>
            <a:ext cx="3571900" cy="6360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124" y="2357430"/>
            <a:ext cx="35719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u="sng" dirty="0" smtClean="0"/>
              <a:t>Пересадка гвоздики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 процессе труда воспитывается любовь к природе, бережное отношение к ней.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У </a:t>
            </a:r>
            <a:r>
              <a:rPr lang="ru-RU" sz="2000" b="1" dirty="0" smtClean="0"/>
              <a:t>детей развивается интерес к трудовой деятельности, сознательное, ответственное отношение к ней.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71966" cy="618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3" y="428604"/>
            <a:ext cx="5137159" cy="5340371"/>
          </a:xfrm>
        </p:spPr>
        <p:txBody>
          <a:bodyPr>
            <a:normAutofit/>
          </a:bodyPr>
          <a:lstStyle/>
          <a:p>
            <a:r>
              <a:rPr lang="ru-RU" sz="2400" u="sng" dirty="0" smtClean="0"/>
              <a:t>Наблюдения за цветением</a:t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dirty="0" smtClean="0"/>
              <a:t>пересадили  17.09.18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Гвоздика распускает  цветы</a:t>
            </a:r>
            <a:br>
              <a:rPr lang="ru-RU" sz="2400" dirty="0" smtClean="0"/>
            </a:br>
            <a:r>
              <a:rPr lang="ru-RU" sz="2400" dirty="0" smtClean="0"/>
              <a:t>26.09.18</a:t>
            </a: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> </a:t>
            </a:r>
            <a:endParaRPr lang="ru-RU" sz="2400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2492365" cy="150018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F:\Наташа ДИСК\Наташа лапа\фото сад\фото сад подг\IMG_20180914_174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997085" cy="533727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8"/>
            <a:ext cx="3143247" cy="330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79" y="4406900"/>
            <a:ext cx="6780233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Собираем урожай подсолнухов </a:t>
            </a:r>
            <a:r>
              <a:rPr lang="ru-RU" b="0" dirty="0" smtClean="0"/>
              <a:t> для птиц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4098" name="Picture 2" descr="F:\Наташа ДИСК\Наташа лапа\фото сад\фото сад подг\IMG_20180918_113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633101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8992" y="1500175"/>
            <a:ext cx="5065720" cy="2071701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За семечками спешат синицы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Фотографируем  </a:t>
            </a:r>
            <a:r>
              <a:rPr lang="ru-RU" sz="2400" b="1" dirty="0" smtClean="0">
                <a:solidFill>
                  <a:schemeClr val="tx1"/>
                </a:solidFill>
              </a:rPr>
              <a:t>издалека,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чтобы  не спугнуть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Pasha\Desktop\IMG_20180926_102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3357554" cy="5979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b2a4662e4ea26b9b5f18cc89f8445c910f2ebd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76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Труд в природе Пересадка цветущих растений с участка в группу (петунья, гвоздика). </vt:lpstr>
      <vt:lpstr>Слайд 2</vt:lpstr>
      <vt:lpstr>Слайд 3</vt:lpstr>
      <vt:lpstr>Наблюдения за цветением  пересадили  17.09.18  Гвоздика распускает  цветы 26.09.18  </vt:lpstr>
      <vt:lpstr>Собираем урожай подсолнухов  для птиц </vt:lpstr>
      <vt:lpstr>Слайд 6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Pasha</cp:lastModifiedBy>
  <cp:revision>17</cp:revision>
  <dcterms:created xsi:type="dcterms:W3CDTF">2014-03-20T05:43:50Z</dcterms:created>
  <dcterms:modified xsi:type="dcterms:W3CDTF">2018-10-05T13:39:17Z</dcterms:modified>
</cp:coreProperties>
</file>