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4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80" r:id="rId25"/>
    <p:sldId id="279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363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CED5-07FA-4324-99CC-85359D5C11EA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C4B2-1407-464C-90AD-115E0E0354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28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CED5-07FA-4324-99CC-85359D5C11EA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C4B2-1407-464C-90AD-115E0E0354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73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CED5-07FA-4324-99CC-85359D5C11EA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C4B2-1407-464C-90AD-115E0E0354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75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CED5-07FA-4324-99CC-85359D5C11EA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C4B2-1407-464C-90AD-115E0E0354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44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CED5-07FA-4324-99CC-85359D5C11EA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C4B2-1407-464C-90AD-115E0E0354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98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CED5-07FA-4324-99CC-85359D5C11EA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C4B2-1407-464C-90AD-115E0E0354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92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CED5-07FA-4324-99CC-85359D5C11EA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C4B2-1407-464C-90AD-115E0E0354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85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CED5-07FA-4324-99CC-85359D5C11EA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C4B2-1407-464C-90AD-115E0E0354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77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CED5-07FA-4324-99CC-85359D5C11EA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C4B2-1407-464C-90AD-115E0E0354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13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CED5-07FA-4324-99CC-85359D5C11EA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C4B2-1407-464C-90AD-115E0E0354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07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CED5-07FA-4324-99CC-85359D5C11EA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C4B2-1407-464C-90AD-115E0E0354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707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FCED5-07FA-4324-99CC-85359D5C11EA}" type="datetimeFigureOut">
              <a:rPr lang="ru-RU" smtClean="0"/>
              <a:t>04.04.2019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EC4B2-1407-464C-90AD-115E0E0354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386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Лена\AppData\Local\Microsoft\Windows\Temporary Internet Files\Content.Word\depositphotos_170292564-stock-photo-funny-smiley-background-ready-fo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1079612" y="548680"/>
            <a:ext cx="6984776" cy="256121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800" kern="10" spc="0" dirty="0" smtClean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/>
                <a:latin typeface="Arial Black"/>
              </a:rPr>
              <a:t>День</a:t>
            </a:r>
          </a:p>
          <a:p>
            <a:pPr algn="ctr" rtl="0">
              <a:buNone/>
            </a:pPr>
            <a:r>
              <a:rPr lang="ru-RU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Arial Black"/>
              </a:rPr>
              <a:t>ю</a:t>
            </a:r>
            <a:r>
              <a:rPr lang="ru-RU" kern="10" dirty="0" smtClean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Arial Black"/>
              </a:rPr>
              <a:t>мора и смеха</a:t>
            </a:r>
            <a:endParaRPr lang="ru-RU" sz="1800" kern="10" spc="0" dirty="0">
              <a:ln w="9525">
                <a:solidFill>
                  <a:srgbClr val="00206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5400000" scaled="1"/>
              </a:gradFill>
              <a:effectLst/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0235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ена\Desktop\Новая папка\DSCN54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5578">
            <a:off x="394996" y="413247"/>
            <a:ext cx="4164196" cy="5400000"/>
          </a:xfrm>
          <a:prstGeom prst="rect">
            <a:avLst/>
          </a:prstGeom>
          <a:noFill/>
          <a:ln w="889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Лена\Desktop\Новая папка\DSCN54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8747">
            <a:off x="4856259" y="724077"/>
            <a:ext cx="4206755" cy="5400000"/>
          </a:xfrm>
          <a:prstGeom prst="rect">
            <a:avLst/>
          </a:prstGeom>
          <a:noFill/>
          <a:ln w="889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55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Лена\Desktop\Новая папка\DSCN54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3707">
            <a:off x="327046" y="551418"/>
            <a:ext cx="4113161" cy="5400000"/>
          </a:xfrm>
          <a:prstGeom prst="rect">
            <a:avLst/>
          </a:prstGeom>
          <a:noFill/>
          <a:ln w="889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Лена\Desktop\Новая папка\DSCN54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202">
            <a:off x="4820495" y="556654"/>
            <a:ext cx="3994946" cy="5400000"/>
          </a:xfrm>
          <a:prstGeom prst="rect">
            <a:avLst/>
          </a:prstGeom>
          <a:noFill/>
          <a:ln w="889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55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Лена\Desktop\Новая папка\DSCN54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086">
            <a:off x="450509" y="350546"/>
            <a:ext cx="4189988" cy="5400000"/>
          </a:xfrm>
          <a:prstGeom prst="rect">
            <a:avLst/>
          </a:prstGeom>
          <a:noFill/>
          <a:ln w="889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Лена\Desktop\Новая папка\DSCN54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6389">
            <a:off x="4792400" y="459975"/>
            <a:ext cx="4010611" cy="5400000"/>
          </a:xfrm>
          <a:prstGeom prst="rect">
            <a:avLst/>
          </a:prstGeom>
          <a:noFill/>
          <a:ln w="889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77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Лена\Desktop\Новая папка\DSCN54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1257">
            <a:off x="948510" y="489456"/>
            <a:ext cx="3406861" cy="5400000"/>
          </a:xfrm>
          <a:prstGeom prst="rect">
            <a:avLst/>
          </a:prstGeom>
          <a:noFill/>
          <a:ln w="889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3533666"/>
            <a:ext cx="33661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Мы праздник сегодня откроем,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</a:rPr>
              <a:t>Нам ветер и дождь не помеха.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</a:rPr>
              <a:t>Ведь долго мы ждали, не скроем,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</a:rPr>
              <a:t>Забавный, веселый День Смеха!</a:t>
            </a:r>
            <a:r>
              <a:rPr lang="ru-RU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1589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Лена\Desktop\Новая папка\DSCN54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200800" cy="604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21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Лена\Desktop\Новая папка\DSCN54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9" y="34347"/>
            <a:ext cx="4924195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Лена\Desktop\Новая папка\DSCN54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668" y="2538000"/>
            <a:ext cx="488233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76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Лена\Desktop\Новая папка\DSCN54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838" y="15062"/>
            <a:ext cx="503216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Лена\Desktop\Новая папка\DSCN54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8000"/>
            <a:ext cx="545135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70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Лена\Desktop\Новая папка\DSCN54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27836"/>
            <a:ext cx="4798372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Лена\Desktop\Новая папка\DSCN54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1451"/>
            <a:ext cx="3573352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Лена\Desktop\Новая папка\DSCN54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186" y="0"/>
            <a:ext cx="475088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57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Лена\Desktop\Новая папка\DSCN54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" y="19820"/>
            <a:ext cx="5278209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Лена\Desktop\Новая папка\DSCN54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791" y="2898241"/>
            <a:ext cx="5278209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16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Лена\Desktop\Новая папка\DSCN54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954" y="0"/>
            <a:ext cx="5758046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Лена\Desktop\Новая папка\DSCN54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6" y="2563326"/>
            <a:ext cx="5758046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44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087107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 </a:t>
            </a:r>
            <a:endParaRPr lang="ru-RU" sz="2800" dirty="0">
              <a:solidFill>
                <a:srgbClr val="FFFF00"/>
              </a:solidFill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4 апреля в </a:t>
            </a:r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9.00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м</a:t>
            </a:r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ы отпраздновали</a:t>
            </a:r>
            <a:endParaRPr lang="ru-RU" sz="3200" b="1" dirty="0">
              <a:solidFill>
                <a:srgbClr val="FF000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«День юмора и смеха»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На праздник </a:t>
            </a:r>
            <a:r>
              <a:rPr lang="ru-RU" sz="32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пришли дети </a:t>
            </a:r>
            <a:endParaRPr lang="ru-RU" sz="3200" b="1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в </a:t>
            </a:r>
            <a:r>
              <a:rPr lang="ru-RU" sz="32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очень смешной одежде.</a:t>
            </a:r>
            <a:endParaRPr lang="ru-RU" sz="3200" b="1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Праздник был весёлый </a:t>
            </a:r>
            <a:r>
              <a:rPr lang="ru-RU" sz="3200" b="1" dirty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и смешной</a:t>
            </a:r>
            <a:r>
              <a:rPr lang="ru-RU" sz="32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Огромное спасибо тем,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кто  подготовился к празднику! </a:t>
            </a:r>
            <a:endParaRPr lang="ru-RU" sz="3200" b="1" dirty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latin typeface="Arial Black" pitchFamily="34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8277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Лена\Desktop\Новая папка\DSCN54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628" y="31046"/>
            <a:ext cx="4798372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Лена\Desktop\Новая папка\DSCN54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046"/>
            <a:ext cx="2700916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Лена\Desktop\Новая папка\DSCN54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127" y="3258000"/>
            <a:ext cx="2700916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41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Лена\Desktop\Новая папка\DSCN54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20888"/>
            <a:ext cx="4798372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Лена\Desktop\Новая папка\DSCN54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3" y="368920"/>
            <a:ext cx="3511191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95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Лена\Desktop\Новая папка\DSCN54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65" y="1772496"/>
            <a:ext cx="3960000" cy="297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Лена\Desktop\Новая папка\DSCN54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005"/>
            <a:ext cx="2971008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Лена\Desktop\Новая папка\DSCN54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8000"/>
            <a:ext cx="2700916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84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Лена\Desktop\Новая папка\DSCN5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3511191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Лена\Desktop\Новая папка\DSCN55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511191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45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Лена\Desktop\Новая папка\DSCN5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04965"/>
            <a:ext cx="4320000" cy="343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Лена\Desktop\Новая папка\DSCN55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616900"/>
            <a:ext cx="4320000" cy="324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Лена\Desktop\Новая папка\DSCN55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928"/>
            <a:ext cx="4320000" cy="337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20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Лена\Desktop\Новая папка\DSCN5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40"/>
            <a:ext cx="4680000" cy="351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2" y="2996952"/>
            <a:ext cx="4681537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67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42" y="0"/>
            <a:ext cx="91755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20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Лена\Desktop\Новая папка\DSCN54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5739">
            <a:off x="262556" y="355174"/>
            <a:ext cx="4405594" cy="5400000"/>
          </a:xfrm>
          <a:prstGeom prst="rect">
            <a:avLst/>
          </a:prstGeom>
          <a:noFill/>
          <a:ln w="889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Лена\Desktop\Новая папка\DSCN54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6865">
            <a:off x="4816154" y="558520"/>
            <a:ext cx="4072855" cy="5400000"/>
          </a:xfrm>
          <a:prstGeom prst="rect">
            <a:avLst/>
          </a:prstGeom>
          <a:noFill/>
          <a:ln w="889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5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Лена\Desktop\Новая папка\DSCN54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9984">
            <a:off x="469509" y="656433"/>
            <a:ext cx="4363766" cy="5400000"/>
          </a:xfrm>
          <a:prstGeom prst="rect">
            <a:avLst/>
          </a:prstGeom>
          <a:noFill/>
          <a:ln w="889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Лена\Desktop\Новая папка\DSCN54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6705">
            <a:off x="5221451" y="658317"/>
            <a:ext cx="3566916" cy="5400000"/>
          </a:xfrm>
          <a:prstGeom prst="rect">
            <a:avLst/>
          </a:prstGeom>
          <a:noFill/>
          <a:ln w="889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50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Лена\Desktop\Новая папка\DSCN54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764">
            <a:off x="342249" y="562409"/>
            <a:ext cx="4235748" cy="5400000"/>
          </a:xfrm>
          <a:prstGeom prst="rect">
            <a:avLst/>
          </a:prstGeom>
          <a:noFill/>
          <a:ln w="889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Лена\Desktop\Новая папка\DSCN54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951">
            <a:off x="4906301" y="583877"/>
            <a:ext cx="4030692" cy="5400000"/>
          </a:xfrm>
          <a:prstGeom prst="rect">
            <a:avLst/>
          </a:prstGeom>
          <a:noFill/>
          <a:ln w="889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64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Лена\Desktop\Новая папка\DSCN54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452">
            <a:off x="4909722" y="671408"/>
            <a:ext cx="3966344" cy="5400000"/>
          </a:xfrm>
          <a:prstGeom prst="rect">
            <a:avLst/>
          </a:prstGeom>
          <a:noFill/>
          <a:ln w="889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Лена\Desktop\Новая папка\DSCN54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2990">
            <a:off x="548312" y="491126"/>
            <a:ext cx="3433018" cy="5400000"/>
          </a:xfrm>
          <a:prstGeom prst="rect">
            <a:avLst/>
          </a:prstGeom>
          <a:noFill/>
          <a:ln w="889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26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Лена\Desktop\Новая папка\DSCN5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2143">
            <a:off x="4758361" y="583465"/>
            <a:ext cx="3743113" cy="5400000"/>
          </a:xfrm>
          <a:prstGeom prst="rect">
            <a:avLst/>
          </a:prstGeom>
          <a:noFill/>
          <a:ln w="889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Лена\Desktop\Новая папка\DSCN54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5099">
            <a:off x="701081" y="583465"/>
            <a:ext cx="3142423" cy="5400000"/>
          </a:xfrm>
          <a:prstGeom prst="rect">
            <a:avLst/>
          </a:prstGeom>
          <a:noFill/>
          <a:ln w="889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67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Лена\Desktop\Новая папка\DSCN54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2443">
            <a:off x="439659" y="632225"/>
            <a:ext cx="3961224" cy="5400000"/>
          </a:xfrm>
          <a:prstGeom prst="rect">
            <a:avLst/>
          </a:prstGeom>
          <a:noFill/>
          <a:ln w="889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Лена\Desktop\Новая папка\DSCN54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3565">
            <a:off x="5158319" y="492581"/>
            <a:ext cx="3332664" cy="5400000"/>
          </a:xfrm>
          <a:prstGeom prst="rect">
            <a:avLst/>
          </a:prstGeom>
          <a:noFill/>
          <a:ln w="889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70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Лена\Desktop\Новая папка\DSCN54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1767">
            <a:off x="4716015" y="438851"/>
            <a:ext cx="3920631" cy="5400000"/>
          </a:xfrm>
          <a:prstGeom prst="rect">
            <a:avLst/>
          </a:prstGeom>
          <a:noFill/>
          <a:ln w="889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ена\Desktop\Новая папка\DSCN54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9486">
            <a:off x="664159" y="500153"/>
            <a:ext cx="3513634" cy="5400000"/>
          </a:xfrm>
          <a:prstGeom prst="rect">
            <a:avLst/>
          </a:prstGeom>
          <a:noFill/>
          <a:ln w="889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30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:dissolve/>
      </p:transition>
    </mc:Choice>
    <mc:Fallback xmlns="">
      <p:transition spd="slow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123</TotalTime>
  <Words>30</Words>
  <Application>Microsoft Office PowerPoint</Application>
  <PresentationFormat>Экран (4:3)</PresentationFormat>
  <Paragraphs>17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Оля</cp:lastModifiedBy>
  <cp:revision>16</cp:revision>
  <dcterms:created xsi:type="dcterms:W3CDTF">2019-04-04T04:13:35Z</dcterms:created>
  <dcterms:modified xsi:type="dcterms:W3CDTF">2019-04-04T13:11:24Z</dcterms:modified>
</cp:coreProperties>
</file>